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82" r:id="rId2"/>
    <p:sldId id="259" r:id="rId3"/>
    <p:sldId id="263" r:id="rId4"/>
    <p:sldId id="264" r:id="rId5"/>
    <p:sldId id="266" r:id="rId6"/>
    <p:sldId id="268" r:id="rId7"/>
    <p:sldId id="267" r:id="rId8"/>
    <p:sldId id="265" r:id="rId9"/>
    <p:sldId id="269" r:id="rId10"/>
    <p:sldId id="272" r:id="rId11"/>
    <p:sldId id="270" r:id="rId12"/>
    <p:sldId id="271" r:id="rId13"/>
    <p:sldId id="273" r:id="rId14"/>
    <p:sldId id="274" r:id="rId15"/>
    <p:sldId id="277" r:id="rId16"/>
    <p:sldId id="279" r:id="rId17"/>
    <p:sldId id="278" r:id="rId18"/>
    <p:sldId id="280" r:id="rId19"/>
    <p:sldId id="281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A68A"/>
    <a:srgbClr val="C6E2FF"/>
    <a:srgbClr val="FF00FF"/>
    <a:srgbClr val="99FFFD"/>
    <a:srgbClr val="CFF9FF"/>
    <a:srgbClr val="FCB0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86"/>
    <p:restoredTop sz="94604"/>
  </p:normalViewPr>
  <p:slideViewPr>
    <p:cSldViewPr snapToGrid="0">
      <p:cViewPr varScale="1">
        <p:scale>
          <a:sx n="96" d="100"/>
          <a:sy n="96" d="100"/>
        </p:scale>
        <p:origin x="712" y="176"/>
      </p:cViewPr>
      <p:guideLst>
        <p:guide orient="horz" pos="2184"/>
        <p:guide pos="3864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A9AE9D-68CD-0240-A049-A519B6EF1C74}" type="datetimeFigureOut">
              <a:rPr lang="en-US" smtClean="0"/>
              <a:t>4/24/25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992492-5BFC-4E4C-B744-897DE8427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14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1B2D1F-EE45-88CF-61E0-3BCC9D4BB3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56868E-ED5D-4BB9-62C6-AB5B4C8D2E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95EC8DE-4153-F638-4DF1-88E89ACB44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B26408-43BD-0501-D751-17204598EF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992492-5BFC-4E4C-B744-897DE842787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071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298379-682E-3105-F952-71E70693D9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4B7928-FF24-2DC5-471A-F190FFDEC5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0691133-EC41-72B3-22FB-0A0F26E478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ADC470-0445-6521-2A6E-7CCA54CA41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992492-5BFC-4E4C-B744-897DE842787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171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F529C-2884-AB2F-1C74-EED087208F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2E5CFB-F017-A006-F87A-D2746357F6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FA2FE9-3D30-CF7F-7DCF-66B2126E6B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F75C0-B00F-1949-8D03-921088237D5C}" type="datetimeFigureOut">
              <a:rPr lang="en-US" smtClean="0"/>
              <a:t>4/24/25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44D2C3-7855-5CD7-21C3-65381B853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436F88-A376-25AE-A862-D2F2B6E6D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506B5-2CF7-FC4E-A85A-E6D2F6CB5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820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76838F-AE0C-D853-91E0-985872576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594DC9-3C7C-742F-9BAF-E0DCF82BDC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F81C7F-1169-0350-A3B7-5C4FE8ABC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F75C0-B00F-1949-8D03-921088237D5C}" type="datetimeFigureOut">
              <a:rPr lang="en-US" smtClean="0"/>
              <a:t>4/24/25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C991B1-AC46-E433-8714-00DF35298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60BF99-8044-8496-3107-9F24BF5E8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506B5-2CF7-FC4E-A85A-E6D2F6CB5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454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ADD210-A001-729F-F878-35815A3436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C5A92D-9EF5-91C4-1353-6A1E38D1CD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D78793-FACA-1CC0-9600-9BE0899D9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F75C0-B00F-1949-8D03-921088237D5C}" type="datetimeFigureOut">
              <a:rPr lang="en-US" smtClean="0"/>
              <a:t>4/24/25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993182-DBB9-8C51-2D6B-44E0944F4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862B1F-D4A8-2935-3A48-FBBD4E874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506B5-2CF7-FC4E-A85A-E6D2F6CB5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192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14AA5-27B5-99A4-0E35-E0413C165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93FCAA-35F6-93F6-63D7-829EC295D8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9FE6CE-DB03-B51A-1944-EC489B709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F75C0-B00F-1949-8D03-921088237D5C}" type="datetimeFigureOut">
              <a:rPr lang="en-US" smtClean="0"/>
              <a:t>4/24/25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471071-B3FC-91C2-ECBE-A546E2DA8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3CBE12-C8D3-C775-B951-C7D4B6CCC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506B5-2CF7-FC4E-A85A-E6D2F6CB5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036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90555-D94C-E5EA-46D8-AEB094537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7229F5-9F6F-B7D8-3F0F-FD3571AC36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8A1DCF-1FF8-7768-09FD-B31AC93A7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F75C0-B00F-1949-8D03-921088237D5C}" type="datetimeFigureOut">
              <a:rPr lang="en-US" smtClean="0"/>
              <a:t>4/24/25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F7CF3E-BDB1-2A94-A4C2-39281801B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E083FC-B664-351A-2A93-666792E37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506B5-2CF7-FC4E-A85A-E6D2F6CB5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745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7B6DCE-0656-8EA8-98AC-83B5EFB0D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B14428-23E5-55AC-AB47-41CC2A00C9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75BFB5-5292-29EC-509A-288EFB9DC1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541037-9FAB-F3F3-AAD0-4CCB1E26D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F75C0-B00F-1949-8D03-921088237D5C}" type="datetimeFigureOut">
              <a:rPr lang="en-US" smtClean="0"/>
              <a:t>4/24/25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7D8359-DCB6-F19E-13B3-F9D5B0D1E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128B90-70DF-157E-E8E7-713ED65A4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506B5-2CF7-FC4E-A85A-E6D2F6CB5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286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27267-0B7B-8D64-161B-1FD21A0FF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0B4B11-CF00-A1A7-BFB8-3A048F1DF7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8E33A2-08FE-3C7E-EA4F-A84B450C7E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73F02B-E8AD-4316-7A9D-923A1B404C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741ED4-0BAA-CC77-6BD0-1CA6AA43DA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A341FBC-07AF-8955-6B15-58B4D1E6B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F75C0-B00F-1949-8D03-921088237D5C}" type="datetimeFigureOut">
              <a:rPr lang="en-US" smtClean="0"/>
              <a:t>4/24/25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A4F5F8-4242-A647-9D93-F0E19828A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FF4E13F-4E4C-A7DA-3D95-D790980F8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506B5-2CF7-FC4E-A85A-E6D2F6CB5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730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A0ED7E-B594-E014-85B1-DB581330D8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DC9885B-DF52-CD3B-D525-9A46E7081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F75C0-B00F-1949-8D03-921088237D5C}" type="datetimeFigureOut">
              <a:rPr lang="en-US" smtClean="0"/>
              <a:t>4/24/25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F2D0C0-B1B3-ED49-C2D7-36FFACF8D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61268E-51CB-39A4-FBCA-38B0B681B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506B5-2CF7-FC4E-A85A-E6D2F6CB5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635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D07F37-7DBC-CEE5-1BCA-6A089790C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F75C0-B00F-1949-8D03-921088237D5C}" type="datetimeFigureOut">
              <a:rPr lang="en-US" smtClean="0"/>
              <a:t>4/24/25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8E4C69-7E48-57C7-1467-B3BB78105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4ACE2C-EFED-022C-16EC-E24DFDDDD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506B5-2CF7-FC4E-A85A-E6D2F6CB5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462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460206-2296-47F8-80D9-A44BB9219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872727-1FF0-4DEE-7442-F8395FCF93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537081-BD2E-3C8C-CDC7-73A646EFC4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15EFF3-2A4A-A076-797A-AA0C75656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F75C0-B00F-1949-8D03-921088237D5C}" type="datetimeFigureOut">
              <a:rPr lang="en-US" smtClean="0"/>
              <a:t>4/24/25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DEBBFC-AAB4-085E-22CE-97ABA8738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861172-34C4-3D0A-B7E2-78B36C64D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506B5-2CF7-FC4E-A85A-E6D2F6CB5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77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F5AAB-0BFD-5E0B-ED6D-43B5402FF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ABA0FE9-AC14-3D47-C00D-13A114153D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155578-5315-E378-9798-5A58BE8E13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A2B167-11BC-9E9C-11C4-104CEACBA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F75C0-B00F-1949-8D03-921088237D5C}" type="datetimeFigureOut">
              <a:rPr lang="en-US" smtClean="0"/>
              <a:t>4/24/25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CE641B-2BD5-E3D3-4928-A89A0EFFF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8BD243-3A9F-5D4E-6DEB-B78D10550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506B5-2CF7-FC4E-A85A-E6D2F6CB5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845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97FA2D-948A-112C-63F1-B0BAF1856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DBE586-0376-4B9B-B3B1-B282B26917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F1B168-42E6-E71F-C8F6-EE70AD8621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54F75C0-B00F-1949-8D03-921088237D5C}" type="datetimeFigureOut">
              <a:rPr lang="en-US" smtClean="0"/>
              <a:t>4/24/25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31578-512D-B2CD-FBAF-0C5B8B0009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FC2B30-FDE7-E081-056D-04A05A56ED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87506B5-2CF7-FC4E-A85A-E6D2F6CB5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733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9F5114-8E41-CC81-ED90-F509210E6D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4807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BFEB87-1314-B233-825E-C881840135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50763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9147C8-2B8D-6AD2-1F49-88D40B9674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81598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F736D64-C35E-64C9-840C-CCD8740D7C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35909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7C1043-8A07-4538-3BC5-EE580DC32A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38163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C78702-EA96-A95D-B136-2D5A105642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51571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DA9E29-30A1-C0DC-E1E9-1CC55DDBE5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58190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5208D3F-51BF-A7CA-6DA0-84516B0203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2149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527B2AE-FCE6-08EF-1C3B-B809385C93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40403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E8F431-3050-FFFA-B1EE-4DAE8AC04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97634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A51C943-8233-AD79-82C1-889001814A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5775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8C0C5CA-C3E4-941D-72A6-F4C5BE697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0908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04B800D-9C76-25F4-EDD3-F1A3A0B921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5786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919C141-B55B-55CD-7DCA-B3AF33A46F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65393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1B6AE6-4CE7-72D3-0F41-67C156FE73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7727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27FBE5-6918-398B-1894-D1BE6CF5E5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35349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127C65-1DFC-BD75-B3D4-554C5BBD95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05113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01405E-626A-C7D1-F273-7DC6C3183D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91393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11C3BA-93B0-D94F-3621-23ADFAC5F2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1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4215</TotalTime>
  <Words>2</Words>
  <Application>Microsoft Macintosh PowerPoint</Application>
  <PresentationFormat>Widescreen</PresentationFormat>
  <Paragraphs>2</Paragraphs>
  <Slides>19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26</cp:revision>
  <dcterms:created xsi:type="dcterms:W3CDTF">2025-04-22T01:17:01Z</dcterms:created>
  <dcterms:modified xsi:type="dcterms:W3CDTF">2025-04-24T23:32:54Z</dcterms:modified>
</cp:coreProperties>
</file>